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84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2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4DEF0-75D5-8EDD-A1C7-54C32C16B3BB}" v="170" dt="2023-05-15T03:50:22.172"/>
    <p1510:client id="{3BF26E3D-0AED-46A9-AAB5-6D6463B2083D}" v="23" dt="2023-05-15T03:09:36.662"/>
    <p1510:client id="{66311E92-C49E-9FEA-230E-FD29C1CBE41C}" v="3" dt="2023-05-15T03:06:08.718"/>
    <p1510:client id="{97849A1B-99E4-47E8-929B-F181A4322D04}" v="915" vWet="917" dt="2023-05-15T03:39:41.669"/>
    <p1510:client id="{9A433729-B407-3DA4-F95D-CBEC7A809157}" v="442" dt="2023-05-15T03:50:00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5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23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3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2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602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16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21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57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90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9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6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2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9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9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8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7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2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8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5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9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CF14-1B40-CD16-C83F-A35A224C3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BdebUberEats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7A695-3312-F224-13E9-447BD6AC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Projet</a:t>
            </a:r>
            <a:r>
              <a:rPr lang="en-US" dirty="0"/>
              <a:t> R</a:t>
            </a:r>
            <a:r>
              <a:rPr lang="fr-CA" dirty="0" err="1"/>
              <a:t>éalisé</a:t>
            </a:r>
            <a:r>
              <a:rPr lang="fr-CA" dirty="0"/>
              <a:t> par: Youssef , Gabriel , </a:t>
            </a:r>
            <a:r>
              <a:rPr lang="fr-CA"/>
              <a:t>Louis</a:t>
            </a:r>
            <a:r>
              <a:rPr lang="fr-CA" dirty="0"/>
              <a:t> , Josué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659D-4448-6D09-91E5-FE6BF207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non visibles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1257-1587-5B1D-BC11-9C1E8D75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fr-CA" dirty="0"/>
              <a:t>Le mot de passe qui est entré sera chiffré en SHA-256 et placé dans note BD</a:t>
            </a:r>
            <a:r>
              <a:rPr lang="fr-CA"/>
              <a:t> </a:t>
            </a:r>
            <a:r>
              <a:rPr lang="fr-CA" dirty="0"/>
              <a:t> avec un sel.</a:t>
            </a:r>
            <a:endParaRPr lang="en-US"/>
          </a:p>
          <a:p>
            <a:pPr indent="-305435"/>
            <a:r>
              <a:rPr lang="fr-CA" dirty="0"/>
              <a:t>Le mot de passe devrait passer un REGEX qui </a:t>
            </a:r>
            <a:r>
              <a:rPr lang="fr-CA"/>
              <a:t>l'oblige</a:t>
            </a:r>
            <a:r>
              <a:rPr lang="fr-CA" dirty="0"/>
              <a:t> à être d’au moins 8 charactères , inclure au moins 1 chiffre et une lettre , 1 lettre majuscule et 1 minuscule et au moins 1 charactère spécial tel que !@#$ etc.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L’utilisateur serait avisé si un des contraintes est manquante ou si une erreur s’est produite.</a:t>
            </a:r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456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4E8BF-B1D7-BC5D-332D-00E2762C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La Carte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11442-87FD-64B8-4F4B-EECFE760B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802112"/>
            <a:ext cx="6197668" cy="32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5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8CEA-C437-4475-6CF1-B5BE56BC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Visuels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FD8D1-69D4-3992-B141-08208ECF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764476" cy="3714749"/>
          </a:xfrm>
        </p:spPr>
        <p:txBody>
          <a:bodyPr>
            <a:normAutofit fontScale="92500" lnSpcReduction="10000"/>
          </a:bodyPr>
          <a:lstStyle/>
          <a:p>
            <a:pPr indent="-305435"/>
            <a:r>
              <a:rPr lang="fr-CA" dirty="0"/>
              <a:t>Notre header iconique de la page d’accueil est de retour!</a:t>
            </a:r>
            <a:endParaRPr lang="en-US"/>
          </a:p>
          <a:p>
            <a:pPr indent="-305435"/>
            <a:r>
              <a:rPr lang="fr-CA" dirty="0"/>
              <a:t>Deux </a:t>
            </a:r>
            <a:r>
              <a:rPr lang="fr-CA"/>
              <a:t>nouveaux </a:t>
            </a:r>
            <a:r>
              <a:rPr lang="fr-CA" dirty="0"/>
              <a:t>boutons: </a:t>
            </a:r>
            <a:r>
              <a:rPr lang="fr-CA"/>
              <a:t>Connection</a:t>
            </a:r>
            <a:r>
              <a:rPr lang="fr-CA" dirty="0"/>
              <a:t> Admin et Déconnexion </a:t>
            </a:r>
            <a:r>
              <a:rPr lang="fr-CA"/>
              <a:t>Connection</a:t>
            </a:r>
            <a:r>
              <a:rPr lang="fr-CA" dirty="0"/>
              <a:t> </a:t>
            </a:r>
            <a:r>
              <a:rPr lang="fr-CA"/>
              <a:t>Admin</a:t>
            </a:r>
            <a:r>
              <a:rPr lang="fr-CA" dirty="0"/>
              <a:t> affiche le modal pour se connecter aux pages admin et </a:t>
            </a:r>
            <a:r>
              <a:rPr lang="fr-CA"/>
              <a:t>Déconnexion</a:t>
            </a:r>
            <a:r>
              <a:rPr lang="fr-CA" dirty="0"/>
              <a:t> vous retourne vers la page connexion.</a:t>
            </a:r>
            <a:r>
              <a:rPr lang="fr-CA"/>
              <a:t> 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/>
              <a:t>En appuyant sur les restos sur la carte on voit tous les détails par rapport aux restaurants.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/>
              <a:t>On peut manipuler la carte comme on le souhaite ou rechercher un restaurant par son nom.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Les symboles ‘+’ et ‘-’ servent à modifier la taille de vision de la carte. Sur un ordinateur, on peut utiliser la souris pour avoir un effet semblable.</a:t>
            </a:r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4C083-74C8-3572-09CB-E0535737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071" y="1714955"/>
            <a:ext cx="3124636" cy="1505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C19D3-1BB2-0354-F71C-F2CE6017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976" y="3583639"/>
            <a:ext cx="2119898" cy="28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8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3524C-98CF-F48E-6BEB-A6B5CAE7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Page Admin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A02A0-DEBD-D3DF-56EF-2FBBFFC1A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902824"/>
            <a:ext cx="6197668" cy="30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1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238F-DFB8-59D5-EC1B-01BFDA2B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visuels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DA009-480F-F275-31D1-AE49D5234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Fond noir avec boutons verts afin de former une contraste clair obscure. Suivant cette même route avec l’ajout de Admin en violet suivant </a:t>
            </a:r>
            <a:r>
              <a:rPr lang="fr-CA" dirty="0" err="1"/>
              <a:t>BdebUber</a:t>
            </a:r>
            <a:r>
              <a:rPr lang="fr-CA" dirty="0"/>
              <a:t> </a:t>
            </a:r>
            <a:r>
              <a:rPr lang="fr-CA" dirty="0" err="1"/>
              <a:t>Eats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2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32A2-F95E-D7D4-AA6E-8EC992EB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non visibles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CAFB-CC32-2AD9-A74E-44814C263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fr-CA" dirty="0"/>
              <a:t>Pour accéder à la page il faut entrer un mot de passe qui serait comparé, avec le nom associé à votre compte lors de l’inscription aux entrés dans notre base de données.</a:t>
            </a:r>
            <a:r>
              <a:rPr lang="en-US" dirty="0"/>
              <a:t> </a:t>
            </a:r>
            <a:r>
              <a:rPr lang="en-US" err="1"/>
              <a:t>S'il</a:t>
            </a:r>
            <a:r>
              <a:rPr lang="en-US" dirty="0"/>
              <a:t> </a:t>
            </a:r>
            <a:r>
              <a:rPr lang="fr-CA" dirty="0"/>
              <a:t>existe</a:t>
            </a:r>
            <a:r>
              <a:rPr lang="en-US" dirty="0"/>
              <a:t> un </a:t>
            </a:r>
            <a:r>
              <a:rPr lang="en-US" err="1"/>
              <a:t>utilisateur</a:t>
            </a:r>
            <a:r>
              <a:rPr lang="en-US" dirty="0"/>
              <a:t> dans </a:t>
            </a:r>
            <a:r>
              <a:rPr lang="fr-CA" dirty="0"/>
              <a:t>notre</a:t>
            </a:r>
            <a:r>
              <a:rPr lang="en-US" dirty="0"/>
              <a:t> table Admin avec le </a:t>
            </a:r>
            <a:r>
              <a:rPr lang="en-US" err="1"/>
              <a:t>même</a:t>
            </a:r>
            <a:r>
              <a:rPr lang="en-US" dirty="0"/>
              <a:t> nom et mot de passe, </a:t>
            </a:r>
            <a:r>
              <a:rPr lang="fr-CA" dirty="0"/>
              <a:t>ils</a:t>
            </a:r>
            <a:r>
              <a:rPr lang="en-US" dirty="0"/>
              <a:t> </a:t>
            </a:r>
            <a:r>
              <a:rPr lang="fr-CA" dirty="0"/>
              <a:t>pourront </a:t>
            </a:r>
            <a:r>
              <a:rPr lang="fr-CA"/>
              <a:t>accéder à </a:t>
            </a:r>
            <a:r>
              <a:rPr lang="en-US" dirty="0"/>
              <a:t>la page admin.</a:t>
            </a:r>
            <a:endParaRPr lang="en-US"/>
          </a:p>
          <a:p>
            <a:pPr indent="-305435"/>
            <a:r>
              <a:rPr lang="fr-CA" dirty="0"/>
              <a:t>Le bouton </a:t>
            </a:r>
            <a:r>
              <a:rPr lang="fr-CA"/>
              <a:t>déconnexion</a:t>
            </a:r>
            <a:r>
              <a:rPr lang="fr-CA" dirty="0"/>
              <a:t> dirige toujours l’utilisateur vers la page connexion.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540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94474-C066-5DE8-7C5A-D24483AF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Admin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 Insertion Resto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58868C6-3E85-94DF-E2C5-4A7E12025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817606"/>
            <a:ext cx="6197668" cy="32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76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69DE8-452B-61E3-D19E-BA9CF5E9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Admin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 Insertion Item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EA951B-1057-FDF4-42B0-C18AB2C90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817606"/>
            <a:ext cx="6197668" cy="32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06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E948-1264-BFBC-9A8E-3C05378E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Visuels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0524-06A9-E38B-A47F-134E2BED2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fr-CA" dirty="0"/>
              <a:t>Les deux pages contiennent un formulaire semblable à celui de la page connexion</a:t>
            </a:r>
            <a:r>
              <a:rPr lang="en-US" dirty="0"/>
              <a:t>.</a:t>
            </a:r>
            <a:endParaRPr lang="en-US"/>
          </a:p>
          <a:p>
            <a:pPr indent="-305435"/>
            <a:r>
              <a:rPr lang="fr-CA" dirty="0"/>
              <a:t>Par contre le page </a:t>
            </a:r>
            <a:r>
              <a:rPr lang="fr-CA"/>
              <a:t>insertion-resto</a:t>
            </a:r>
            <a:r>
              <a:rPr lang="fr-CA" dirty="0"/>
              <a:t> prend aussi deux Nouvelles formes de saisis: heure et note. </a:t>
            </a:r>
            <a:r>
              <a:rPr lang="fr-CA"/>
              <a:t>La </a:t>
            </a:r>
            <a:r>
              <a:rPr lang="fr-CA" dirty="0"/>
              <a:t>note est de 1 à 5 étoiles sans chiffres décimaux car l’on utilise un </a:t>
            </a:r>
            <a:r>
              <a:rPr lang="fr-CA" i="1"/>
              <a:t>drop-down </a:t>
            </a:r>
            <a:r>
              <a:rPr lang="fr-CA" dirty="0"/>
              <a:t>pour sélectionner </a:t>
            </a:r>
            <a:r>
              <a:rPr lang="fr-CA"/>
              <a:t>la</a:t>
            </a:r>
            <a:r>
              <a:rPr lang="fr-CA" dirty="0"/>
              <a:t> note.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9014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F0218-7C81-B8FB-2362-56942DA7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Admin 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 Insertion Menu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CFEA09-BFB5-DC92-EAF0-C12D01AD5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817606"/>
            <a:ext cx="6197668" cy="32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0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0E1B-E855-09A2-ECD5-746F3EE5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Technologies Utilisés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E074F-DAD3-8C17-8F3A-5965FFE2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116" y="2023898"/>
            <a:ext cx="2340044" cy="3714749"/>
          </a:xfrm>
        </p:spPr>
        <p:txBody>
          <a:bodyPr>
            <a:normAutofit fontScale="92500" lnSpcReduction="10000"/>
          </a:bodyPr>
          <a:lstStyle/>
          <a:p>
            <a:pPr indent="-305435"/>
            <a:r>
              <a:rPr lang="fr-CA" dirty="0" err="1"/>
              <a:t>TypeScript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/>
              <a:t>EJS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 err="1"/>
              <a:t>BootStrap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/>
              <a:t>JavaScript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/>
              <a:t>CSS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/>
              <a:t>MongoDB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 err="1"/>
              <a:t>LocationIQ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/>
              <a:t>API PayPal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Leaflet</a:t>
            </a:r>
          </a:p>
          <a:p>
            <a:pPr indent="-305435"/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793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706C-75A3-2FFA-13D0-13032B95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6" y="3657600"/>
            <a:ext cx="5056507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Aspects Visuels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1A5D0-8A1B-0EEA-B2AC-95979C165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0668" y="575221"/>
            <a:ext cx="3107591" cy="279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0C5B5E-5C32-0187-F25A-2D759F20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271" y="575221"/>
            <a:ext cx="2539243" cy="2798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DC805F-6E8A-6AA3-4B88-788B92E3CEAA}"/>
              </a:ext>
            </a:extLst>
          </p:cNvPr>
          <p:cNvSpPr txBox="1"/>
          <p:nvPr/>
        </p:nvSpPr>
        <p:spPr>
          <a:xfrm>
            <a:off x="6256866" y="3657600"/>
            <a:ext cx="4926948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</a:t>
            </a:r>
            <a:r>
              <a:rPr lang="fr-CA"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 formulaire lui-même est semblable à la page de connexion à l’exception du </a:t>
            </a:r>
            <a:r>
              <a:rPr lang="fr-CA" sz="1500" i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drop down</a:t>
            </a:r>
            <a:r>
              <a:rPr lang="fr-CA"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qui inclut le nom de tous les restaurants inclut dans la base de données et il est mis à jour chaque fois que l’on rafraichit le page.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fr-CA" sz="15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fr-CA"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En appuyant sur le bouton ‘nouveau item’ on reçoit une liste interactive avec tous les items. On peut choisir lesquels on souhaiterait insérer avec le nouveau menu.</a:t>
            </a:r>
            <a:endParaRPr lang="fr-CA" sz="15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006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A88D-93EA-AACE-0FB9-6AD69B63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non visuels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EE4BB-F7E4-7F88-341F-9E71FED76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US" dirty="0"/>
              <a:t>Les formularies </a:t>
            </a:r>
            <a:r>
              <a:rPr lang="en-US"/>
              <a:t>insérent</a:t>
            </a:r>
            <a:r>
              <a:rPr lang="fr-CA" dirty="0"/>
              <a:t> tous les trois un élément au BD et chaque élément du formulaire correspond à un élément présent dans notre BD.</a:t>
            </a:r>
            <a:endParaRPr lang="en-US"/>
          </a:p>
          <a:p>
            <a:pPr indent="-305435"/>
            <a:r>
              <a:rPr lang="fr-CA" b="1" dirty="0"/>
              <a:t>Les items ajoutés par Insertion item apparaitront lorsqu’on appuie sur ‘</a:t>
            </a:r>
            <a:r>
              <a:rPr lang="fr-CA" b="1"/>
              <a:t>nouveau</a:t>
            </a:r>
            <a:r>
              <a:rPr lang="fr-CA" b="1" dirty="0"/>
              <a:t> item’ dans Insertion Menu.</a:t>
            </a:r>
            <a:endParaRPr lang="fr-CA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b="1" dirty="0"/>
              <a:t>Les Menus ajoutés apparaitront dans leur restaurant respective lorsqu’on les visite par la carte.</a:t>
            </a:r>
            <a:endParaRPr lang="fr-CA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b="1" dirty="0"/>
              <a:t>Les Restaurants ajoutés </a:t>
            </a:r>
            <a:r>
              <a:rPr lang="fr-CA" b="1"/>
              <a:t>apparaîtront</a:t>
            </a:r>
            <a:r>
              <a:rPr lang="fr-CA" b="1" dirty="0"/>
              <a:t> comme de </a:t>
            </a:r>
            <a:r>
              <a:rPr lang="fr-CA" b="1"/>
              <a:t>nouveaux</a:t>
            </a:r>
            <a:r>
              <a:rPr lang="fr-CA" b="1" dirty="0"/>
              <a:t> points sur la carte.</a:t>
            </a:r>
            <a:endParaRPr lang="fr-CA" b="1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743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6BC12-29C4-6713-DA4F-6E090397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Restaurant     Example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6328D-3DD5-8A11-BF9D-359E3AB62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817606"/>
            <a:ext cx="6197668" cy="32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9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7EF7F-F88B-06C9-435E-6A06EACF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fr-CA" sz="3000"/>
              <a:t>Aspects visuels</a:t>
            </a:r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DEDD7-78AA-871C-1E3A-81278137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indent="-305435">
              <a:lnSpc>
                <a:spcPct val="100000"/>
              </a:lnSpc>
            </a:pPr>
            <a:r>
              <a:rPr lang="fr-CA" sz="1500"/>
              <a:t>La page contient le menu qui lui est attribué ainsi que les items qui sont associés au menu.</a:t>
            </a:r>
            <a:endParaRPr lang="en-US"/>
          </a:p>
          <a:p>
            <a:pPr indent="-305435">
              <a:lnSpc>
                <a:spcPct val="100000"/>
              </a:lnSpc>
            </a:pPr>
            <a:r>
              <a:rPr lang="fr-CA" sz="1500"/>
              <a:t>Chaque Item vient avec un bouton Détails qui, lorsqu’on appuie dessus, affichera un </a:t>
            </a:r>
            <a:r>
              <a:rPr lang="fr-CA" sz="1500" i="1"/>
              <a:t>modal </a:t>
            </a:r>
            <a:r>
              <a:rPr lang="fr-CA" sz="1500"/>
              <a:t>qui vous demande une quantité. Le prix sera mis à jour dépendamment de la quantité voulue.</a:t>
            </a:r>
            <a:endParaRPr lang="fr-CA" sz="15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>
              <a:lnSpc>
                <a:spcPct val="100000"/>
              </a:lnSpc>
            </a:pPr>
            <a:r>
              <a:rPr lang="fr-CA" sz="1500"/>
              <a:t>La page contient aussi un bouton pour se diriger vers le panier.</a:t>
            </a:r>
            <a:endParaRPr lang="en-US" sz="15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ADB1C-3328-B8E1-0AB1-A1CABF73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832899"/>
            <a:ext cx="6633184" cy="47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37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4B5F3-1A28-D968-1513-BFA9A9EC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Panier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93F71D-7079-65BB-A815-6DE5B33F2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833100"/>
            <a:ext cx="6197668" cy="31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80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EF83-85CF-74DF-680C-F7CDE82F4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Visuels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1E7B-A395-C805-35D2-D27C7D3C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fr-CA"/>
              <a:t>La </a:t>
            </a:r>
            <a:r>
              <a:rPr lang="fr-CA" dirty="0"/>
              <a:t>page inclut un formulaire qui contient tous les détails qui seront utilisés pour vous contacter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/>
              <a:t>Votre panier inclut tous les items que vous avez </a:t>
            </a:r>
            <a:r>
              <a:rPr lang="fr-CA"/>
              <a:t>sélectionné</a:t>
            </a:r>
            <a:r>
              <a:rPr lang="fr-CA" dirty="0"/>
              <a:t>, ainsi que </a:t>
            </a:r>
            <a:r>
              <a:rPr lang="fr-CA"/>
              <a:t>leur</a:t>
            </a:r>
            <a:r>
              <a:rPr lang="fr-CA" dirty="0"/>
              <a:t> prix </a:t>
            </a:r>
            <a:r>
              <a:rPr lang="fr-CA"/>
              <a:t>respectif, relatif à la quantité désirée, ainsi que le prix après l'application de taxes.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dirty="0"/>
              <a:t>Finalement on a un bouton PayPal qui permet l’achat des items par l’API PayPal.</a:t>
            </a:r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7427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E009C-290A-AD81-892A-FEEE35C3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fr-CA" sz="2800"/>
              <a:t>Aspects non Visuels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CB976-9A18-A749-305C-25A1E1BC5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pPr indent="-305435"/>
            <a:r>
              <a:rPr lang="fr-CA" sz="1800"/>
              <a:t>Tous les items inclus dans votre panier seront mis en compte et lorsque l’achat est fini, un courriel sera envoyé à l'adresse courriel associée.</a:t>
            </a:r>
            <a:endParaRPr lang="en-US"/>
          </a:p>
          <a:p>
            <a:pPr indent="-305435"/>
            <a:endParaRPr lang="fr-CA" sz="18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 sz="1800"/>
              <a:t>Exemple de courriel:</a:t>
            </a:r>
            <a:endParaRPr lang="fr-CA" sz="18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en-US" sz="18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1918C5-AE90-965D-24F7-DA9B9744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0151" y="1438360"/>
            <a:ext cx="4677213" cy="3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92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B843-6660-D4BB-0206-55DDAE55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Difficultés et Apprentissages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A6A6A-2DE7-D6CF-192A-55B29C78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101550" cy="3714749"/>
          </a:xfrm>
        </p:spPr>
        <p:txBody>
          <a:bodyPr/>
          <a:lstStyle/>
          <a:p>
            <a:pPr indent="-305435"/>
            <a:r>
              <a:rPr lang="fr-CA"/>
              <a:t>Difficultés:</a:t>
            </a:r>
            <a:endParaRPr lang="en-US"/>
          </a:p>
          <a:p>
            <a:pPr indent="-305435"/>
            <a:r>
              <a:rPr lang="fr-FR" b="0" i="0">
                <a:solidFill>
                  <a:srgbClr val="DBDEE1"/>
                </a:solidFill>
                <a:effectLst/>
                <a:latin typeface="gg sans"/>
              </a:rPr>
              <a:t>La communication au sein de l'équipe était parfois </a:t>
            </a:r>
            <a:r>
              <a:rPr lang="fr-FR">
                <a:solidFill>
                  <a:srgbClr val="DBDEE1"/>
                </a:solidFill>
                <a:effectLst/>
                <a:latin typeface="gg sans"/>
              </a:rPr>
              <a:t>compliquée</a:t>
            </a:r>
            <a:r>
              <a:rPr lang="fr-FR" b="0" i="0">
                <a:solidFill>
                  <a:srgbClr val="DBDEE1"/>
                </a:solidFill>
                <a:effectLst/>
                <a:latin typeface="gg sans"/>
              </a:rPr>
              <a:t>.</a:t>
            </a:r>
            <a:endParaRPr lang="fr-FR" b="0" i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DBDEE1"/>
              </a:solidFill>
              <a:effectLst/>
              <a:latin typeface="gg sans"/>
            </a:endParaRPr>
          </a:p>
          <a:p>
            <a:pPr indent="-305435"/>
            <a:endParaRPr lang="fr-CA" b="0" i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DBDEE1"/>
              </a:solidFill>
              <a:effectLst/>
              <a:latin typeface="gg sans"/>
            </a:endParaRPr>
          </a:p>
          <a:p>
            <a:pPr indent="-305435"/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17BA-65B8-BF70-694A-AB0853DC9117}"/>
              </a:ext>
            </a:extLst>
          </p:cNvPr>
          <p:cNvSpPr txBox="1"/>
          <p:nvPr/>
        </p:nvSpPr>
        <p:spPr>
          <a:xfrm>
            <a:off x="7564580" y="2076450"/>
            <a:ext cx="351905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CA"/>
              <a:t>Apprentissages:</a:t>
            </a:r>
          </a:p>
          <a:p>
            <a:endParaRPr lang="fr-CA"/>
          </a:p>
          <a:p>
            <a:r>
              <a:rPr lang="fr-CA"/>
              <a:t>Comment configurer et utiliser une base de données NoSQL tel que MongoDB</a:t>
            </a:r>
          </a:p>
          <a:p>
            <a:endParaRPr lang="fr-CA"/>
          </a:p>
          <a:p>
            <a:r>
              <a:rPr lang="fr-CA"/>
              <a:t>Implémentation de Bootstrap et EJS</a:t>
            </a:r>
          </a:p>
          <a:p>
            <a:endParaRPr lang="fr-CA"/>
          </a:p>
          <a:p>
            <a:r>
              <a:rPr lang="fr-CA"/>
              <a:t>TypeScript</a:t>
            </a:r>
          </a:p>
          <a:p>
            <a:endParaRPr lang="fr-CA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6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7451-4B36-EADD-91CE-D6A7F750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Merci</a:t>
            </a:r>
            <a:endParaRPr lang="en-US" dirty="0"/>
          </a:p>
        </p:txBody>
      </p:sp>
      <p:pic>
        <p:nvPicPr>
          <p:cNvPr id="5" name="Content Placeholder 4" descr="A cartoon frog in a suit&#10;&#10;Description automatically generated with low confidence">
            <a:extLst>
              <a:ext uri="{FF2B5EF4-FFF2-40B4-BE49-F238E27FC236}">
                <a16:creationId xmlns:a16="http://schemas.microsoft.com/office/drawing/2014/main" id="{24EF404F-15BF-38B2-D936-2C181D65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1" y="2687067"/>
            <a:ext cx="2378358" cy="2304034"/>
          </a:xfrm>
        </p:spPr>
      </p:pic>
      <p:pic>
        <p:nvPicPr>
          <p:cNvPr id="7" name="Picture 6" descr="A picture containing person, clothing, person, indoor&#10;&#10;Description automatically generated">
            <a:extLst>
              <a:ext uri="{FF2B5EF4-FFF2-40B4-BE49-F238E27FC236}">
                <a16:creationId xmlns:a16="http://schemas.microsoft.com/office/drawing/2014/main" id="{AA75204C-0F66-BE7A-51E1-F9A02E013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2407090"/>
            <a:ext cx="2584011" cy="2584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D8237D-F4A8-E19B-380F-68AA30BB4BCE}"/>
              </a:ext>
            </a:extLst>
          </p:cNvPr>
          <p:cNvSpPr txBox="1"/>
          <p:nvPr/>
        </p:nvSpPr>
        <p:spPr>
          <a:xfrm>
            <a:off x="2257469" y="5879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Le client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34D1C-1D30-5263-BBAF-EA5EBA4974A7}"/>
              </a:ext>
            </a:extLst>
          </p:cNvPr>
          <p:cNvSpPr txBox="1"/>
          <p:nvPr/>
        </p:nvSpPr>
        <p:spPr>
          <a:xfrm>
            <a:off x="8742217" y="587906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Nous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1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0119-8E58-7F6E-402F-4E5F6BDB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Page d’Accueil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ACF5B-1146-8FF7-DC99-384310E76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834" y="2076450"/>
            <a:ext cx="7074806" cy="3714750"/>
          </a:xfrm>
        </p:spPr>
      </p:pic>
    </p:spTree>
    <p:extLst>
      <p:ext uri="{BB962C8B-B14F-4D97-AF65-F5344CB8AC3E}">
        <p14:creationId xmlns:p14="http://schemas.microsoft.com/office/powerpoint/2010/main" val="227582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218C-EA27-DF89-4B65-1560916F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Visibles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162D-7D9E-102E-E046-1B2FC7433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fr-CA" dirty="0"/>
              <a:t>Le header </a:t>
            </a:r>
            <a:r>
              <a:rPr lang="fr-CA"/>
              <a:t>de la</a:t>
            </a:r>
            <a:r>
              <a:rPr lang="fr-CA" dirty="0"/>
              <a:t> page rend le logo plus visible et le gris sur noir pour le lien vers la page connexion </a:t>
            </a:r>
            <a:r>
              <a:rPr lang="fr-CA"/>
              <a:t>forment</a:t>
            </a:r>
            <a:r>
              <a:rPr lang="fr-CA" dirty="0"/>
              <a:t> </a:t>
            </a:r>
            <a:r>
              <a:rPr lang="fr-CA"/>
              <a:t>un</a:t>
            </a:r>
            <a:r>
              <a:rPr lang="fr-CA" dirty="0"/>
              <a:t> faible contraste ce qui n’attire pas trop l’attention </a:t>
            </a:r>
            <a:r>
              <a:rPr lang="fr-CA"/>
              <a:t>du</a:t>
            </a:r>
            <a:r>
              <a:rPr lang="fr-CA" dirty="0"/>
              <a:t> visiteur. Mais </a:t>
            </a:r>
            <a:r>
              <a:rPr lang="fr-CA"/>
              <a:t>cela demeure </a:t>
            </a:r>
            <a:r>
              <a:rPr lang="fr-CA" dirty="0"/>
              <a:t>assez pour </a:t>
            </a:r>
            <a:r>
              <a:rPr lang="fr-CA"/>
              <a:t>que les utilisateurs puissent observer la page et savoir où</a:t>
            </a:r>
            <a:r>
              <a:rPr lang="en-US"/>
              <a:t> </a:t>
            </a:r>
            <a:r>
              <a:rPr lang="en-US" err="1"/>
              <a:t>aller</a:t>
            </a:r>
            <a:r>
              <a:rPr lang="en-US" dirty="0"/>
              <a:t>.</a:t>
            </a:r>
            <a:endParaRPr lang="en-US"/>
          </a:p>
          <a:p>
            <a:pPr indent="-305435"/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fr-CA"/>
              <a:t>L’image</a:t>
            </a:r>
            <a:r>
              <a:rPr lang="en-US" dirty="0"/>
              <a:t> </a:t>
            </a:r>
            <a:r>
              <a:rPr lang="fr-CA"/>
              <a:t>choisie</a:t>
            </a:r>
            <a:r>
              <a:rPr lang="en-US" dirty="0"/>
              <a:t> </a:t>
            </a:r>
            <a:r>
              <a:rPr lang="fr-CA"/>
              <a:t>est</a:t>
            </a:r>
            <a:r>
              <a:rPr lang="en-US" dirty="0"/>
              <a:t> tout </a:t>
            </a:r>
            <a:r>
              <a:rPr lang="fr-CA"/>
              <a:t>simplement</a:t>
            </a:r>
            <a:r>
              <a:rPr lang="en-US" dirty="0"/>
              <a:t> un </a:t>
            </a:r>
            <a:r>
              <a:rPr lang="en-US"/>
              <a:t>example</a:t>
            </a:r>
            <a:r>
              <a:rPr lang="en-US" dirty="0"/>
              <a:t> de </a:t>
            </a:r>
            <a:r>
              <a:rPr lang="fr-CA"/>
              <a:t>nos produits</a:t>
            </a:r>
            <a:r>
              <a:rPr lang="en-US"/>
              <a:t>.</a:t>
            </a:r>
            <a:r>
              <a:rPr lang="en-US" dirty="0"/>
              <a:t> </a:t>
            </a:r>
            <a:r>
              <a:rPr lang="en-US" err="1"/>
              <a:t>L’avantage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err="1"/>
              <a:t>qu’elle</a:t>
            </a:r>
            <a:r>
              <a:rPr lang="en-US" dirty="0"/>
              <a:t> </a:t>
            </a:r>
            <a:r>
              <a:rPr lang="en-US" err="1"/>
              <a:t>est</a:t>
            </a:r>
            <a:r>
              <a:rPr lang="en-US" dirty="0"/>
              <a:t> </a:t>
            </a:r>
            <a:r>
              <a:rPr lang="en-US" err="1"/>
              <a:t>directement</a:t>
            </a:r>
            <a:r>
              <a:rPr lang="en-US"/>
              <a:t> </a:t>
            </a:r>
            <a:r>
              <a:rPr lang="en-US" dirty="0"/>
              <a:t>visible.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en-U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676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EEC3E-9C81-245F-B7B7-A295DF61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Page Connection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32CCB8B9-1583-4A7B-058D-260390BEE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809859"/>
            <a:ext cx="6197668" cy="323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1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8856-A7F2-EBB8-BD8E-B66D8C24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Visibles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DB70-804D-F2CF-37E4-C4830451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fr-CA" dirty="0"/>
              <a:t>La simplicité </a:t>
            </a:r>
            <a:r>
              <a:rPr lang="fr-CA"/>
              <a:t>du</a:t>
            </a:r>
            <a:r>
              <a:rPr lang="fr-CA" dirty="0"/>
              <a:t> formulaire ainsi que la séparation des éléments à </a:t>
            </a:r>
            <a:r>
              <a:rPr lang="fr-CA"/>
              <a:t>saisir</a:t>
            </a:r>
            <a:r>
              <a:rPr lang="fr-CA" dirty="0"/>
              <a:t> </a:t>
            </a:r>
            <a:r>
              <a:rPr lang="fr-CA"/>
              <a:t>aident</a:t>
            </a:r>
            <a:r>
              <a:rPr lang="fr-CA" dirty="0"/>
              <a:t> à la </a:t>
            </a:r>
            <a:r>
              <a:rPr lang="fr-CA"/>
              <a:t>clarté</a:t>
            </a:r>
            <a:r>
              <a:rPr lang="fr-CA" dirty="0"/>
              <a:t> </a:t>
            </a:r>
            <a:r>
              <a:rPr lang="fr-CA"/>
              <a:t>visuelle</a:t>
            </a:r>
            <a:r>
              <a:rPr lang="en-US" dirty="0"/>
              <a:t>.</a:t>
            </a:r>
            <a:endParaRPr lang="en-US"/>
          </a:p>
          <a:p>
            <a:pPr indent="-305435"/>
            <a:r>
              <a:rPr lang="fr-CA" dirty="0"/>
              <a:t>Le bouton ‘s’inscrire’ est plus petit que ‘Se connecter’ puisque l’inscription est une étape qui devrait seulement être fait </a:t>
            </a:r>
            <a:r>
              <a:rPr lang="fr-CA"/>
              <a:t>qu'une</a:t>
            </a:r>
            <a:r>
              <a:rPr lang="fr-CA" dirty="0"/>
              <a:t> fois par </a:t>
            </a:r>
            <a:r>
              <a:rPr lang="fr-CA"/>
              <a:t>l'utilisateur</a:t>
            </a:r>
            <a:r>
              <a:rPr lang="fr-CA" dirty="0"/>
              <a:t> </a:t>
            </a:r>
            <a:r>
              <a:rPr lang="fr-CA"/>
              <a:t>alors que le bouton connexion sera utilisé beaucoup plus souvent donc ce dernier devra être afficher en plus gros.</a:t>
            </a:r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fr-CA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239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63EC-40E4-1FA5-042E-2C810C31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non visibles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1012E-E523-4DC5-F660-A4C56141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Le courriel et le mot de passe seront comparés au données entrés dans notre base de données MongoDB et la page vous laisserez savoir si une erreur se produit.</a:t>
            </a:r>
          </a:p>
          <a:p>
            <a:r>
              <a:rPr lang="fr-CA" dirty="0"/>
              <a:t>Un token serait généré relative à votre connexion après une connexion valide afin que vous ne devez pas vous reconnecter de nouveau à chaque visite.</a:t>
            </a:r>
          </a:p>
          <a:p>
            <a:r>
              <a:rPr lang="fr-CA" dirty="0"/>
              <a:t>Après une connexion valide, les informations relatives à votre compte seront placés dans local Storage afin de Valider la possibilité d’une connexion Admin (À suivre) et ensuite vous serez dirigé vers la carte.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24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553AA-57C1-CB47-DFFA-2CD35DF2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63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Page Inscription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701E9-4096-FBCA-7D3A-B0D2F4FEA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817606"/>
            <a:ext cx="6197668" cy="32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651F-2EF7-1BF6-230D-692648F6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Aspects Visibles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AB55-BEA6-82B7-CD78-8A82650FD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fr-CA" dirty="0"/>
              <a:t>Alignement de </a:t>
            </a:r>
            <a:r>
              <a:rPr lang="fr-CA"/>
              <a:t>tous</a:t>
            </a:r>
            <a:r>
              <a:rPr lang="fr-CA" dirty="0"/>
              <a:t> les éléments du formulaire vers la gauche ainsi que le bouton.</a:t>
            </a:r>
            <a:endParaRPr lang="en-US"/>
          </a:p>
          <a:p>
            <a:pPr indent="-305435"/>
            <a:r>
              <a:rPr lang="fr-CA" dirty="0"/>
              <a:t>Contraste entre blanc et noir pour la plupart du page sauf le bouton que l’on a gardé vert afin qu’on préserve le même style que la page connexion.</a:t>
            </a:r>
            <a:endParaRPr lang="fr-CA"/>
          </a:p>
          <a:p>
            <a:pPr indent="-305435"/>
            <a:r>
              <a:rPr lang="fr-CA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Présence d’un bouton pour se rediriger vers la page connexion si on a déjà un compte.</a:t>
            </a:r>
          </a:p>
        </p:txBody>
      </p:sp>
    </p:spTree>
    <p:extLst>
      <p:ext uri="{BB962C8B-B14F-4D97-AF65-F5344CB8AC3E}">
        <p14:creationId xmlns:p14="http://schemas.microsoft.com/office/powerpoint/2010/main" val="3948773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B5D7AE3620254681572B679EE64412" ma:contentTypeVersion="14" ma:contentTypeDescription="Crée un document." ma:contentTypeScope="" ma:versionID="e46084000776021975d820c4b9c27793">
  <xsd:schema xmlns:xsd="http://www.w3.org/2001/XMLSchema" xmlns:xs="http://www.w3.org/2001/XMLSchema" xmlns:p="http://schemas.microsoft.com/office/2006/metadata/properties" xmlns:ns3="44710e01-4da1-4b49-b800-07d9c3e280a9" xmlns:ns4="4509bddd-4bd0-476d-8da2-9e8d9b503f00" targetNamespace="http://schemas.microsoft.com/office/2006/metadata/properties" ma:root="true" ma:fieldsID="6d093bdbcecbb717e6382ffbad19b797" ns3:_="" ns4:_="">
    <xsd:import namespace="44710e01-4da1-4b49-b800-07d9c3e280a9"/>
    <xsd:import namespace="4509bddd-4bd0-476d-8da2-9e8d9b503f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10e01-4da1-4b49-b800-07d9c3e280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09bddd-4bd0-476d-8da2-9e8d9b503f0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4710e01-4da1-4b49-b800-07d9c3e280a9" xsi:nil="true"/>
  </documentManagement>
</p:properties>
</file>

<file path=customXml/itemProps1.xml><?xml version="1.0" encoding="utf-8"?>
<ds:datastoreItem xmlns:ds="http://schemas.openxmlformats.org/officeDocument/2006/customXml" ds:itemID="{A3C26CAF-3F38-421A-BF6A-5657FA42EE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A1BF94-476C-48A3-8225-8E5CB05249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10e01-4da1-4b49-b800-07d9c3e280a9"/>
    <ds:schemaRef ds:uri="4509bddd-4bd0-476d-8da2-9e8d9b503f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B042C5-B105-4D13-AA6B-69FEA758BB70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4509bddd-4bd0-476d-8da2-9e8d9b503f00"/>
    <ds:schemaRef ds:uri="44710e01-4da1-4b49-b800-07d9c3e280a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967</Words>
  <Application>Microsoft Office PowerPoint</Application>
  <PresentationFormat>Widescreen</PresentationFormat>
  <Paragraphs>78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SlateVTI</vt:lpstr>
      <vt:lpstr>BdebUberEats</vt:lpstr>
      <vt:lpstr>Technologies Utilisés</vt:lpstr>
      <vt:lpstr>Page d’Accueil</vt:lpstr>
      <vt:lpstr>Aspects Visibles</vt:lpstr>
      <vt:lpstr>Page Connection</vt:lpstr>
      <vt:lpstr>Aspects Visibles</vt:lpstr>
      <vt:lpstr>Aspects non visibles</vt:lpstr>
      <vt:lpstr>Page Inscription</vt:lpstr>
      <vt:lpstr>Aspects Visibles</vt:lpstr>
      <vt:lpstr>Aspects non visibles</vt:lpstr>
      <vt:lpstr>La Carte</vt:lpstr>
      <vt:lpstr>Aspects Visuels</vt:lpstr>
      <vt:lpstr>Page Admin</vt:lpstr>
      <vt:lpstr>Aspects visuels</vt:lpstr>
      <vt:lpstr>Aspects non visibles</vt:lpstr>
      <vt:lpstr>Admin   Insertion Resto</vt:lpstr>
      <vt:lpstr>Admin   Insertion Item</vt:lpstr>
      <vt:lpstr>Aspects Visuels</vt:lpstr>
      <vt:lpstr>Admin    Insertion Menu</vt:lpstr>
      <vt:lpstr>Aspects Visuels</vt:lpstr>
      <vt:lpstr>Aspects non visuels</vt:lpstr>
      <vt:lpstr>Restaurant     Example</vt:lpstr>
      <vt:lpstr>Aspects visuels</vt:lpstr>
      <vt:lpstr>Panier</vt:lpstr>
      <vt:lpstr>Aspects Visuels</vt:lpstr>
      <vt:lpstr>Aspects non Visuels</vt:lpstr>
      <vt:lpstr>Difficultés et Apprentissages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BdebUberEats</dc:title>
  <dc:creator>Renaud, Gabriel</dc:creator>
  <cp:lastModifiedBy>Renaud, Gabriel</cp:lastModifiedBy>
  <cp:revision>3</cp:revision>
  <dcterms:created xsi:type="dcterms:W3CDTF">2023-05-14T21:06:53Z</dcterms:created>
  <dcterms:modified xsi:type="dcterms:W3CDTF">2023-05-15T03:50:51Z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0x010100F4B5D7AE3620254681572B679EE64412</vt:lpwstr>
  </property>
</Properties>
</file>